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B5-D9E9-4B97-AC69-D60AAF16D304}" type="datetimeFigureOut">
              <a:rPr lang="tr-TR" smtClean="0"/>
              <a:t>20.10.2020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A2A7-A268-4AF5-B83F-BB8FD667C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1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B9B5-D9E9-4B97-AC69-D60AAF16D304}" type="datetimeFigureOut">
              <a:rPr lang="tr-TR" smtClean="0"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A2A7-A268-4AF5-B83F-BB8FD667C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REHBERLİK ve</a:t>
            </a:r>
            <a:br>
              <a:rPr lang="tr-TR" sz="32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tr-TR" sz="32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PSİKOLOJİK DANIŞMA HİZMETLERİNİ TANIYALIM</a:t>
            </a:r>
            <a:endParaRPr lang="id-ID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43608" y="278266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Rehberlik ve Psikolojik Danışma Nedir?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9480" y="36103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Gelişim Alanlarına Göre RPD Hizmetleri Nelerdir?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440912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RPD Hizmetlerinin ilkeleri Nelerdir?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87624" y="2606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REHBERLİK VE PSİKOLOJİK DANIŞMA 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HİZMETLERİNİ TANIYALIM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0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305" y="1974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19672" y="1916832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Ergenlik dönemi ile ilgili bilgilenme ve uyum sağlama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07904" y="170080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Üst öğrenim kurumuna hazırlanma / kariyer planlama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940152" y="202455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Sosyalleşme / akranlarıyla daha olumlu ilişkiler geliştirme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05776" y="39545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Verimli çalışma / zamanı planlama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83568" y="405065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Bireysel ve grupla psikolojik danışma</a:t>
            </a:r>
            <a:endParaRPr lang="tr-T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4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83568" y="405065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Bireysel ve grupla psikolojik danışma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19672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Kimlik gelişimi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07904" y="170080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Üst öğrenim kurumuna hazırlanma / kariyer planlama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40152" y="202455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Sosyalleşme / akranlarıyla daha olumlu ilişkiler geliştirme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905776" y="39545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Verimli çalışma / zamanı planlama</a:t>
            </a:r>
            <a:endParaRPr lang="tr-T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1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Rehberlik ve Psikolojik Danışma  Nedir?</a:t>
            </a:r>
            <a:endParaRPr lang="id-ID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788024" y="55172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smtClean="0"/>
              <a:t>Kalamış Şehit Murat Özyalçın İlkokulu Psikolojik Danışmanı Nuray </a:t>
            </a:r>
            <a:r>
              <a:rPr lang="tr-TR" sz="1600" i="1" dirty="0" err="1" smtClean="0"/>
              <a:t>ÖZKAN’a</a:t>
            </a:r>
            <a:r>
              <a:rPr lang="tr-TR" sz="1600" i="1" dirty="0" smtClean="0"/>
              <a:t> teşekkür ederiz.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3308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103</Words>
  <Application>Microsoft Office PowerPoint</Application>
  <PresentationFormat>Ekran Gösterisi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Teması</vt:lpstr>
      <vt:lpstr>REHBERLİK ve PSİKOLOJİK DANIŞMA HİZMETLERİNİ TANIYALIM</vt:lpstr>
      <vt:lpstr>Rehberlik ve Psikolojik Danışma 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REHBERLİK ve PSİKOLOJİK DANIŞMA HİZMETLERİNİ TANIYALIM</dc:title>
  <dc:creator>Windows Kullanıcısı</dc:creator>
  <cp:lastModifiedBy>PC3</cp:lastModifiedBy>
  <cp:revision>11</cp:revision>
  <dcterms:created xsi:type="dcterms:W3CDTF">2020-10-16T06:50:42Z</dcterms:created>
  <dcterms:modified xsi:type="dcterms:W3CDTF">2020-10-20T08:33:27Z</dcterms:modified>
</cp:coreProperties>
</file>